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4" autoAdjust="0"/>
    <p:restoredTop sz="90929"/>
  </p:normalViewPr>
  <p:slideViewPr>
    <p:cSldViewPr>
      <p:cViewPr>
        <p:scale>
          <a:sx n="75" d="100"/>
          <a:sy n="75" d="100"/>
        </p:scale>
        <p:origin x="-1278" y="-60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F3E37-6E2F-4085-A31D-0E51BB0D579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44C8F-F282-40D4-8C26-D7EA8AF9FB8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57B4D-39AF-4805-B30A-1671B97F936A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C5BDD-E59C-46A6-8BCE-561BF397C6F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4E634-A1CC-482D-9F14-11ACD4EFC25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78367-4C29-4CC6-B8D7-D68F92C5B580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389FB-BBD7-4D99-9BEB-0CEE5FBA862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28796-B02F-43C8-A739-4E934C64008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4E6CD-2ADB-470A-9E70-701B84151AB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98B4B-86AB-41D8-A6DD-6C5140B0C1F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F801F-FB70-4E85-97C0-8DE5BC13F9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F50ED79-6EFB-4945-B76E-ACC77CC18063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2438400" y="6324600"/>
            <a:ext cx="7239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pic>
        <p:nvPicPr>
          <p:cNvPr id="1038" name="Picture 14" descr="C:\Documents and Settings\tk00lb\Skrivbord\TK-logga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6096000"/>
            <a:ext cx="1911350" cy="4905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ll_Liggande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Mall_Liggande</Template>
  <TotalTime>0</TotalTime>
  <Words>0</Words>
  <Application>Microsoft Office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Mall_Liggande</vt:lpstr>
      <vt:lpstr>Bild 1</vt:lpstr>
    </vt:vector>
  </TitlesOfParts>
  <Company>Göteborgs stad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annfan0407</dc:creator>
  <cp:lastModifiedBy>annfan0407</cp:lastModifiedBy>
  <cp:revision>1</cp:revision>
  <dcterms:created xsi:type="dcterms:W3CDTF">2011-12-08T11:20:49Z</dcterms:created>
  <dcterms:modified xsi:type="dcterms:W3CDTF">2011-12-08T11:21:38Z</dcterms:modified>
</cp:coreProperties>
</file>