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0" autoAdjust="0"/>
    <p:restoredTop sz="90929"/>
  </p:normalViewPr>
  <p:slideViewPr>
    <p:cSldViewPr>
      <p:cViewPr varScale="1">
        <p:scale>
          <a:sx n="68" d="100"/>
          <a:sy n="68" d="100"/>
        </p:scale>
        <p:origin x="-2166" y="-10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940EE-E467-49B3-9669-A7264A40F6DD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C499-3B71-4155-8F10-8D29BC26186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F814E-56BF-443E-9E2F-6C153B47579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929C8-E24F-4306-AC43-AE63F23601DC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1F6BB-6845-4E42-9E9A-18550359E56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D6B79-FE20-49F1-B84A-F94C315BBCC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E7942-067F-4816-9691-156BD4C5E12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26337-E109-4D71-BA2A-FC812684F0B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31BB0-83C7-4D9E-B037-832162B034B1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A16C5-87CC-4672-8A52-E79B2D1C1BD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DA50E-366B-4C65-99D2-A4E3FECC94A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6339536-B598-4FC4-A416-3E9F2CAF4A63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1" name="Picture 7" descr="U:\logo\trafikkont_col[1]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9144000"/>
            <a:ext cx="1912938" cy="490538"/>
          </a:xfrm>
          <a:prstGeom prst="rect">
            <a:avLst/>
          </a:prstGeom>
          <a:noFill/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2438400" y="9448800"/>
            <a:ext cx="4267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l_Stående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Mall_Stående</Template>
  <TotalTime>0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Mall_Stående</vt:lpstr>
      <vt:lpstr>Bild 1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annfan0407</dc:creator>
  <cp:lastModifiedBy>annfan0407</cp:lastModifiedBy>
  <cp:revision>1</cp:revision>
  <dcterms:created xsi:type="dcterms:W3CDTF">2011-12-08T11:21:48Z</dcterms:created>
  <dcterms:modified xsi:type="dcterms:W3CDTF">2011-12-08T11:22:03Z</dcterms:modified>
</cp:coreProperties>
</file>