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>
        <p:scale>
          <a:sx n="100" d="100"/>
          <a:sy n="100" d="100"/>
        </p:scale>
        <p:origin x="-102" y="-15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91E414-4926-4B77-97BA-244C0A9934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3176588" y="6323013"/>
            <a:ext cx="649922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pic>
        <p:nvPicPr>
          <p:cNvPr id="1040" name="Picture 16" descr="gbg_int_li_co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5865813"/>
            <a:ext cx="2633663" cy="812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001000" y="63246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C2935DC0-0998-4A77-B9FC-BFC7A4958596}" type="datetime1">
              <a:rPr lang="sv-SE" sz="1200">
                <a:latin typeface="Arial" charset="0"/>
              </a:rPr>
              <a:pPr>
                <a:spcBef>
                  <a:spcPct val="50000"/>
                </a:spcBef>
              </a:pPr>
              <a:t>2011-12-08</a:t>
            </a:fld>
            <a:endParaRPr lang="sv-SE" sz="120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_Liggande_eng">
  <a:themeElements>
    <a:clrScheme name="Mall_Liggande_engels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ll_Liggande_engels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_Liggande_engels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Liggande_engels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Liggande_engels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Liggande_engels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Liggande_engel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Liggande_engel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Liggande_engel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PP_Liggande_eng</Template>
  <TotalTime>0</TotalTime>
  <Words>1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PP_Liggande_eng</vt:lpstr>
      <vt:lpstr>Bild 1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annfan0407</dc:creator>
  <dc:description>Ver 2010-02-08</dc:description>
  <cp:lastModifiedBy>annfan0407</cp:lastModifiedBy>
  <cp:revision>1</cp:revision>
  <dcterms:created xsi:type="dcterms:W3CDTF">2011-12-08T11:22:26Z</dcterms:created>
  <dcterms:modified xsi:type="dcterms:W3CDTF">2011-12-08T11:22:42Z</dcterms:modified>
</cp:coreProperties>
</file>