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86" autoAdjust="0"/>
    <p:restoredTop sz="90929"/>
  </p:normalViewPr>
  <p:slideViewPr>
    <p:cSldViewPr>
      <p:cViewPr>
        <p:scale>
          <a:sx n="100" d="100"/>
          <a:sy n="100" d="100"/>
        </p:scale>
        <p:origin x="-1218" y="115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A0C753-A6AF-4C35-93BE-5E58C497CCDD}" type="datetime1">
              <a:rPr lang="sv-SE"/>
              <a:pPr/>
              <a:t>2011-12-08</a:t>
            </a:fld>
            <a:endParaRPr lang="sv-SE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B551642-AB7F-4829-8EA2-24BA3A7393E0}" type="slidenum">
              <a:rPr lang="sv-SE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5C21BA-243D-4BD9-BB38-7E1608E4C909}" type="datetime1">
              <a:rPr lang="sv-SE"/>
              <a:pPr/>
              <a:t>2011-12-08</a:t>
            </a:fld>
            <a:endParaRPr lang="sv-SE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241550" y="685800"/>
            <a:ext cx="23749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DD78BD2-DF97-432E-9F0E-BED68C09B740}" type="slidenum">
              <a:rPr lang="sv-SE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DD62524E-9F88-4EBE-8035-DA8B44A77BED}" type="datetime1">
              <a:rPr lang="sv-SE"/>
              <a:pPr/>
              <a:t>2011-12-08</a:t>
            </a:fld>
            <a:endParaRPr lang="sv-S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C555D6-F2E9-4853-BDA8-D91DF05FCD7E}" type="slidenum">
              <a:rPr lang="sv-SE"/>
              <a:pPr/>
              <a:t>1</a:t>
            </a:fld>
            <a:endParaRPr lang="sv-SE"/>
          </a:p>
        </p:txBody>
      </p:sp>
      <p:sp>
        <p:nvSpPr>
          <p:cNvPr id="40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42900" y="2311400"/>
            <a:ext cx="6172200" cy="65373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  <a:prstGeom prst="rect">
            <a:avLst/>
          </a:prstGeo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42900" y="2311400"/>
            <a:ext cx="6172200" cy="65373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2341563" y="9448800"/>
            <a:ext cx="4340225" cy="4763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sv-SE"/>
          </a:p>
        </p:txBody>
      </p:sp>
      <p:pic>
        <p:nvPicPr>
          <p:cNvPr id="1041" name="Picture 17" descr="gbg_int_li_col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30188" y="9144000"/>
            <a:ext cx="1993900" cy="61595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5105400" y="9448800"/>
            <a:ext cx="1143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69834A1B-A8C3-4120-99B9-D1044513C929}" type="datetime1">
              <a:rPr lang="sv-SE" sz="1200">
                <a:latin typeface="Arial" charset="0"/>
              </a:rPr>
              <a:pPr>
                <a:spcBef>
                  <a:spcPct val="50000"/>
                </a:spcBef>
              </a:pPr>
              <a:t>2011-12-08</a:t>
            </a:fld>
            <a:endParaRPr lang="sv-SE" sz="1200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P_Stående_eng">
  <a:themeElements>
    <a:clrScheme name="Mall_Stående_engelsk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all_Stående_engels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ll_Stående_engelsk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ll_Stående_engelsk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_Stående_engelsk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_Stående_engelsk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_Stående_engels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_Stående_engels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_Stående_engels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PP_Stående_eng</Template>
  <TotalTime>0</TotalTime>
  <Words>3</Words>
  <Application>Microsoft Office PowerPoint</Application>
  <PresentationFormat>A4 (210 x 297 mm)</PresentationFormat>
  <Paragraphs>3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Times New Roman</vt:lpstr>
      <vt:lpstr>Arial</vt:lpstr>
      <vt:lpstr>PP_Stående_eng</vt:lpstr>
      <vt:lpstr>Bild 1</vt:lpstr>
    </vt:vector>
  </TitlesOfParts>
  <Company>Göteborgs stad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annfan0407</dc:creator>
  <dc:description>Ver 2010-02-08</dc:description>
  <cp:lastModifiedBy>annfan0407</cp:lastModifiedBy>
  <cp:revision>1</cp:revision>
  <dcterms:created xsi:type="dcterms:W3CDTF">2011-12-08T11:22:52Z</dcterms:created>
  <dcterms:modified xsi:type="dcterms:W3CDTF">2011-12-08T11:23:07Z</dcterms:modified>
</cp:coreProperties>
</file>